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6130" autoAdjust="0"/>
    <p:restoredTop sz="94660"/>
  </p:normalViewPr>
  <p:slideViewPr>
    <p:cSldViewPr>
      <p:cViewPr varScale="1">
        <p:scale>
          <a:sx n="45" d="100"/>
          <a:sy n="45" d="100"/>
        </p:scale>
        <p:origin x="-84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58C61-2B0E-4AE8-ACDC-02C14A739A2A}" type="datetimeFigureOut">
              <a:rPr lang="en-AU" smtClean="0"/>
              <a:pPr/>
              <a:t>14/10/2010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17A2E3-6976-437B-AB71-1FC8EF20E799}"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58C61-2B0E-4AE8-ACDC-02C14A739A2A}" type="datetimeFigureOut">
              <a:rPr lang="en-AU" smtClean="0"/>
              <a:pPr/>
              <a:t>14/10/2010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17A2E3-6976-437B-AB71-1FC8EF20E79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0523441">
            <a:off x="-104430" y="2283463"/>
            <a:ext cx="9201975" cy="1754326"/>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HOW TO MAKE A </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PAPER CRANE……</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5</a:t>
            </a:r>
            <a:endParaRPr lang="en-AU" sz="5400" dirty="0"/>
          </a:p>
        </p:txBody>
      </p:sp>
      <p:pic>
        <p:nvPicPr>
          <p:cNvPr id="5" name="Content Placeholder 4" descr="Snapshot 496.jpg"/>
          <p:cNvPicPr>
            <a:picLocks noGrp="1" noChangeAspect="1"/>
          </p:cNvPicPr>
          <p:nvPr>
            <p:ph idx="1"/>
          </p:nvPr>
        </p:nvPicPr>
        <p:blipFill>
          <a:blip r:embed="rId2" cstate="print"/>
          <a:stretch>
            <a:fillRect/>
          </a:stretch>
        </p:blipFill>
        <p:spPr>
          <a:xfrm>
            <a:off x="3491880" y="1268760"/>
            <a:ext cx="5346600" cy="4009950"/>
          </a:xfrm>
        </p:spPr>
      </p:pic>
      <p:sp>
        <p:nvSpPr>
          <p:cNvPr id="4" name="Text Placeholder 3"/>
          <p:cNvSpPr>
            <a:spLocks noGrp="1"/>
          </p:cNvSpPr>
          <p:nvPr>
            <p:ph type="body" sz="half" idx="2"/>
          </p:nvPr>
        </p:nvSpPr>
        <p:spPr/>
        <p:txBody>
          <a:bodyPr>
            <a:normAutofit/>
          </a:bodyPr>
          <a:lstStyle/>
          <a:p>
            <a:r>
              <a:rPr lang="en-AU" sz="4000" dirty="0" smtClean="0"/>
              <a:t>Then fold it </a:t>
            </a:r>
            <a:r>
              <a:rPr lang="en-AU" sz="4000" dirty="0" err="1" smtClean="0"/>
              <a:t>diagonaly</a:t>
            </a:r>
            <a:r>
              <a:rPr lang="en-AU" sz="4000" dirty="0" smtClean="0"/>
              <a:t> the other way and have the open side facing you.</a:t>
            </a:r>
            <a:endParaRPr lang="en-AU"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1" i="0" u="none" strike="noStrike" kern="1200" cap="none" spc="0" normalizeH="0" baseline="0" noProof="0" dirty="0" smtClean="0">
                <a:ln>
                  <a:noFill/>
                </a:ln>
                <a:solidFill>
                  <a:schemeClr val="tx1"/>
                </a:solidFill>
                <a:effectLst/>
                <a:uLnTx/>
                <a:uFillTx/>
                <a:latin typeface="+mj-lt"/>
                <a:ea typeface="+mj-ea"/>
                <a:cs typeface="+mj-cs"/>
              </a:rPr>
              <a:t>STEP 5</a:t>
            </a:r>
            <a:endParaRPr kumimoji="0" lang="en-AU" sz="5400" b="1" i="0" u="none" strike="noStrike" kern="1200" cap="none" spc="0" normalizeH="0" baseline="0" noProof="0" dirty="0">
              <a:ln>
                <a:noFill/>
              </a:ln>
              <a:solidFill>
                <a:schemeClr val="tx1"/>
              </a:solidFill>
              <a:effectLst/>
              <a:uLnTx/>
              <a:uFillTx/>
              <a:latin typeface="+mj-lt"/>
              <a:ea typeface="+mj-ea"/>
              <a:cs typeface="+mj-cs"/>
            </a:endParaRPr>
          </a:p>
        </p:txBody>
      </p:sp>
      <p:pic>
        <p:nvPicPr>
          <p:cNvPr id="3" name="Content Placeholder 4" descr="Snapshot 496.jpg"/>
          <p:cNvPicPr>
            <a:picLocks noChangeAspect="1"/>
          </p:cNvPicPr>
          <p:nvPr/>
        </p:nvPicPr>
        <p:blipFill>
          <a:blip r:embed="rId2" cstate="print"/>
          <a:stretch>
            <a:fillRect/>
          </a:stretch>
        </p:blipFill>
        <p:spPr>
          <a:xfrm>
            <a:off x="3491880" y="1268760"/>
            <a:ext cx="5346600" cy="4009950"/>
          </a:xfrm>
          <a:prstGeom prst="rect">
            <a:avLst/>
          </a:prstGeom>
        </p:spPr>
      </p:pic>
      <p:sp>
        <p:nvSpPr>
          <p:cNvPr id="4" name="Text Placeholder 3"/>
          <p:cNvSpPr txBox="1">
            <a:spLocks/>
          </p:cNvSpPr>
          <p:nvPr/>
        </p:nvSpPr>
        <p:spPr>
          <a:xfrm>
            <a:off x="457200" y="1435100"/>
            <a:ext cx="3008313" cy="46910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4000" b="0" i="0" u="none" strike="noStrike" kern="1200" cap="none" spc="0" normalizeH="0" baseline="0" noProof="0" smtClean="0">
                <a:ln>
                  <a:noFill/>
                </a:ln>
                <a:solidFill>
                  <a:schemeClr val="tx1"/>
                </a:solidFill>
                <a:effectLst/>
                <a:uLnTx/>
                <a:uFillTx/>
                <a:latin typeface="+mn-lt"/>
                <a:ea typeface="+mn-ea"/>
                <a:cs typeface="+mn-cs"/>
              </a:rPr>
              <a:t>Then fold it diagonaly the other way and have the open side facing you.</a:t>
            </a:r>
            <a:endParaRPr kumimoji="0" lang="en-AU" sz="40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Connector 5"/>
          <p:cNvCxnSpPr/>
          <p:nvPr/>
        </p:nvCxnSpPr>
        <p:spPr>
          <a:xfrm flipV="1">
            <a:off x="3491880" y="2492896"/>
            <a:ext cx="4896544" cy="576064"/>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6</a:t>
            </a:r>
            <a:endParaRPr lang="en-AU" sz="5400" dirty="0"/>
          </a:p>
        </p:txBody>
      </p:sp>
      <p:pic>
        <p:nvPicPr>
          <p:cNvPr id="5" name="Content Placeholder 4" descr="Snapshot 497.jpg"/>
          <p:cNvPicPr>
            <a:picLocks noGrp="1" noChangeAspect="1"/>
          </p:cNvPicPr>
          <p:nvPr>
            <p:ph idx="1"/>
          </p:nvPr>
        </p:nvPicPr>
        <p:blipFill>
          <a:blip r:embed="rId2" cstate="print"/>
          <a:stretch>
            <a:fillRect/>
          </a:stretch>
        </p:blipFill>
        <p:spPr>
          <a:xfrm>
            <a:off x="3635896" y="1124744"/>
            <a:ext cx="5508104" cy="4342606"/>
          </a:xfrm>
        </p:spPr>
      </p:pic>
      <p:sp>
        <p:nvSpPr>
          <p:cNvPr id="4" name="Text Placeholder 3"/>
          <p:cNvSpPr>
            <a:spLocks noGrp="1"/>
          </p:cNvSpPr>
          <p:nvPr>
            <p:ph type="body" sz="half" idx="2"/>
          </p:nvPr>
        </p:nvSpPr>
        <p:spPr/>
        <p:txBody>
          <a:bodyPr>
            <a:normAutofit/>
          </a:bodyPr>
          <a:lstStyle/>
          <a:p>
            <a:r>
              <a:rPr lang="en-AU" sz="3600" dirty="0" smtClean="0"/>
              <a:t>Grab the small diagonal fold and pull it over to make a </a:t>
            </a:r>
            <a:r>
              <a:rPr lang="en-AU" sz="3600" dirty="0" err="1" smtClean="0"/>
              <a:t>squae</a:t>
            </a:r>
            <a:r>
              <a:rPr lang="en-AU" sz="3600" dirty="0" smtClean="0"/>
              <a:t> on one side.</a:t>
            </a:r>
            <a:endParaRPr lang="en-AU"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1" i="0" u="none" strike="noStrike" kern="1200" cap="none" spc="0" normalizeH="0" baseline="0" noProof="0" dirty="0" smtClean="0">
                <a:ln>
                  <a:noFill/>
                </a:ln>
                <a:solidFill>
                  <a:schemeClr val="tx1"/>
                </a:solidFill>
                <a:effectLst/>
                <a:uLnTx/>
                <a:uFillTx/>
                <a:latin typeface="+mj-lt"/>
                <a:ea typeface="+mj-ea"/>
                <a:cs typeface="+mj-cs"/>
              </a:rPr>
              <a:t>STEP 6</a:t>
            </a:r>
            <a:endParaRPr kumimoji="0" lang="en-AU" sz="5400" b="1" i="0" u="none" strike="noStrike" kern="1200" cap="none" spc="0" normalizeH="0" baseline="0" noProof="0" dirty="0">
              <a:ln>
                <a:noFill/>
              </a:ln>
              <a:solidFill>
                <a:schemeClr val="tx1"/>
              </a:solidFill>
              <a:effectLst/>
              <a:uLnTx/>
              <a:uFillTx/>
              <a:latin typeface="+mj-lt"/>
              <a:ea typeface="+mj-ea"/>
              <a:cs typeface="+mj-cs"/>
            </a:endParaRPr>
          </a:p>
        </p:txBody>
      </p:sp>
      <p:pic>
        <p:nvPicPr>
          <p:cNvPr id="3" name="Content Placeholder 4" descr="Snapshot 497.jpg"/>
          <p:cNvPicPr>
            <a:picLocks noChangeAspect="1"/>
          </p:cNvPicPr>
          <p:nvPr/>
        </p:nvPicPr>
        <p:blipFill>
          <a:blip r:embed="rId2" cstate="print"/>
          <a:stretch>
            <a:fillRect/>
          </a:stretch>
        </p:blipFill>
        <p:spPr>
          <a:xfrm>
            <a:off x="3635896" y="1124744"/>
            <a:ext cx="5508104" cy="4342606"/>
          </a:xfrm>
          <a:prstGeom prst="rect">
            <a:avLst/>
          </a:prstGeom>
        </p:spPr>
      </p:pic>
      <p:sp>
        <p:nvSpPr>
          <p:cNvPr id="4" name="Text Placeholder 3"/>
          <p:cNvSpPr txBox="1">
            <a:spLocks/>
          </p:cNvSpPr>
          <p:nvPr/>
        </p:nvSpPr>
        <p:spPr>
          <a:xfrm>
            <a:off x="457200" y="1435100"/>
            <a:ext cx="3008313" cy="46910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600" b="0" i="0" u="none" strike="noStrike" kern="1200" cap="none" spc="0" normalizeH="0" baseline="0" noProof="0" smtClean="0">
                <a:ln>
                  <a:noFill/>
                </a:ln>
                <a:solidFill>
                  <a:schemeClr val="tx1"/>
                </a:solidFill>
                <a:effectLst/>
                <a:uLnTx/>
                <a:uFillTx/>
                <a:latin typeface="+mn-lt"/>
                <a:ea typeface="+mn-ea"/>
                <a:cs typeface="+mn-cs"/>
              </a:rPr>
              <a:t>Grab the small diagonal fold and pull it over to make a squae on one side.</a:t>
            </a:r>
            <a:endParaRPr kumimoji="0" lang="en-AU" sz="36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Connector 5"/>
          <p:cNvCxnSpPr/>
          <p:nvPr/>
        </p:nvCxnSpPr>
        <p:spPr>
          <a:xfrm rot="5400000">
            <a:off x="3887924" y="4041068"/>
            <a:ext cx="1944216" cy="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4860032" y="2924944"/>
            <a:ext cx="2304256" cy="144016"/>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6264188" y="3681028"/>
            <a:ext cx="2016224" cy="216024"/>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4860032" y="4725144"/>
            <a:ext cx="2520280" cy="216024"/>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7</a:t>
            </a:r>
            <a:endParaRPr lang="en-AU" sz="5400" dirty="0"/>
          </a:p>
        </p:txBody>
      </p:sp>
      <p:pic>
        <p:nvPicPr>
          <p:cNvPr id="5" name="Content Placeholder 4" descr="Snapshot 498.jpg"/>
          <p:cNvPicPr>
            <a:picLocks noGrp="1" noChangeAspect="1"/>
          </p:cNvPicPr>
          <p:nvPr>
            <p:ph idx="1"/>
          </p:nvPr>
        </p:nvPicPr>
        <p:blipFill>
          <a:blip r:embed="rId2" cstate="print"/>
          <a:stretch>
            <a:fillRect/>
          </a:stretch>
        </p:blipFill>
        <p:spPr>
          <a:xfrm>
            <a:off x="3491880" y="1340768"/>
            <a:ext cx="4770536" cy="3577902"/>
          </a:xfrm>
        </p:spPr>
      </p:pic>
      <p:sp>
        <p:nvSpPr>
          <p:cNvPr id="4" name="Text Placeholder 3"/>
          <p:cNvSpPr>
            <a:spLocks noGrp="1"/>
          </p:cNvSpPr>
          <p:nvPr>
            <p:ph type="body" sz="half" idx="2"/>
          </p:nvPr>
        </p:nvSpPr>
        <p:spPr/>
        <p:txBody>
          <a:bodyPr/>
          <a:lstStyle/>
          <a:p>
            <a:r>
              <a:rPr lang="en-AU" sz="3200" dirty="0" smtClean="0"/>
              <a:t>Flip the paper over and do the same thing, you should now have a small square piece of paper in front of you</a:t>
            </a:r>
            <a:r>
              <a:rPr lang="en-AU" dirty="0" smtClean="0"/>
              <a:t>.</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1" i="0" u="none" strike="noStrike" kern="1200" cap="none" spc="0" normalizeH="0" baseline="0" noProof="0" dirty="0" smtClean="0">
                <a:ln>
                  <a:noFill/>
                </a:ln>
                <a:solidFill>
                  <a:schemeClr val="tx1"/>
                </a:solidFill>
                <a:effectLst/>
                <a:uLnTx/>
                <a:uFillTx/>
                <a:latin typeface="+mj-lt"/>
                <a:ea typeface="+mj-ea"/>
                <a:cs typeface="+mj-cs"/>
              </a:rPr>
              <a:t>STEP 7</a:t>
            </a:r>
            <a:endParaRPr kumimoji="0" lang="en-AU" sz="5400" b="1" i="0" u="none" strike="noStrike" kern="1200" cap="none" spc="0" normalizeH="0" baseline="0" noProof="0" dirty="0">
              <a:ln>
                <a:noFill/>
              </a:ln>
              <a:solidFill>
                <a:schemeClr val="tx1"/>
              </a:solidFill>
              <a:effectLst/>
              <a:uLnTx/>
              <a:uFillTx/>
              <a:latin typeface="+mj-lt"/>
              <a:ea typeface="+mj-ea"/>
              <a:cs typeface="+mj-cs"/>
            </a:endParaRPr>
          </a:p>
        </p:txBody>
      </p:sp>
      <p:pic>
        <p:nvPicPr>
          <p:cNvPr id="3" name="Content Placeholder 4" descr="Snapshot 498.jpg"/>
          <p:cNvPicPr>
            <a:picLocks noChangeAspect="1"/>
          </p:cNvPicPr>
          <p:nvPr/>
        </p:nvPicPr>
        <p:blipFill>
          <a:blip r:embed="rId2" cstate="print"/>
          <a:stretch>
            <a:fillRect/>
          </a:stretch>
        </p:blipFill>
        <p:spPr>
          <a:xfrm>
            <a:off x="3491880" y="1340768"/>
            <a:ext cx="4770536" cy="3577902"/>
          </a:xfrm>
          <a:prstGeom prst="rect">
            <a:avLst/>
          </a:prstGeom>
        </p:spPr>
      </p:pic>
      <p:sp>
        <p:nvSpPr>
          <p:cNvPr id="4" name="Text Placeholder 3"/>
          <p:cNvSpPr txBox="1">
            <a:spLocks/>
          </p:cNvSpPr>
          <p:nvPr/>
        </p:nvSpPr>
        <p:spPr>
          <a:xfrm>
            <a:off x="457200" y="1435100"/>
            <a:ext cx="3008313" cy="46910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smtClean="0">
                <a:ln>
                  <a:noFill/>
                </a:ln>
                <a:solidFill>
                  <a:schemeClr val="tx1"/>
                </a:solidFill>
                <a:effectLst/>
                <a:uLnTx/>
                <a:uFillTx/>
                <a:latin typeface="+mn-lt"/>
                <a:ea typeface="+mn-ea"/>
                <a:cs typeface="+mn-cs"/>
              </a:rPr>
              <a:t>Flip the paper over and do the same thing, you should now have a small square piece of paper in front of you.</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Connector 5"/>
          <p:cNvCxnSpPr/>
          <p:nvPr/>
        </p:nvCxnSpPr>
        <p:spPr>
          <a:xfrm rot="16200000" flipH="1">
            <a:off x="4283968" y="3140968"/>
            <a:ext cx="1368152" cy="72008"/>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4932040" y="2060848"/>
            <a:ext cx="1584176" cy="36004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5976156" y="2672916"/>
            <a:ext cx="1584176" cy="36004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flipV="1">
            <a:off x="5004048" y="3717032"/>
            <a:ext cx="1944216" cy="144016"/>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8</a:t>
            </a:r>
            <a:endParaRPr lang="en-AU" sz="5400" dirty="0"/>
          </a:p>
        </p:txBody>
      </p:sp>
      <p:pic>
        <p:nvPicPr>
          <p:cNvPr id="5" name="Content Placeholder 4" descr="Snapshot 501.jpg"/>
          <p:cNvPicPr>
            <a:picLocks noGrp="1" noChangeAspect="1"/>
          </p:cNvPicPr>
          <p:nvPr>
            <p:ph idx="1"/>
          </p:nvPr>
        </p:nvPicPr>
        <p:blipFill>
          <a:blip r:embed="rId2" cstate="print"/>
          <a:stretch>
            <a:fillRect/>
          </a:stretch>
        </p:blipFill>
        <p:spPr>
          <a:xfrm>
            <a:off x="3563888" y="1340768"/>
            <a:ext cx="5243165" cy="3932374"/>
          </a:xfrm>
        </p:spPr>
      </p:pic>
      <p:sp>
        <p:nvSpPr>
          <p:cNvPr id="4" name="Text Placeholder 3"/>
          <p:cNvSpPr>
            <a:spLocks noGrp="1"/>
          </p:cNvSpPr>
          <p:nvPr>
            <p:ph type="body" sz="half" idx="2"/>
          </p:nvPr>
        </p:nvSpPr>
        <p:spPr>
          <a:xfrm>
            <a:off x="395536" y="1412776"/>
            <a:ext cx="3008313" cy="4691063"/>
          </a:xfrm>
        </p:spPr>
        <p:txBody>
          <a:bodyPr>
            <a:normAutofit/>
          </a:bodyPr>
          <a:lstStyle/>
          <a:p>
            <a:r>
              <a:rPr lang="en-AU" sz="3200" dirty="0" smtClean="0"/>
              <a:t>Have the open part face you and  fold the edges to meet the centre fold. You should now have a piece of paper that looks similar to a kite.</a:t>
            </a:r>
            <a:endParaRPr lang="en-AU"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0" i="0" u="none" strike="noStrike" kern="1200" cap="none" spc="0" normalizeH="0" baseline="0" noProof="0" smtClean="0">
                <a:ln>
                  <a:noFill/>
                </a:ln>
                <a:solidFill>
                  <a:schemeClr val="tx1"/>
                </a:solidFill>
                <a:effectLst/>
                <a:uLnTx/>
                <a:uFillTx/>
                <a:latin typeface="+mj-lt"/>
                <a:ea typeface="+mj-ea"/>
                <a:cs typeface="+mj-cs"/>
              </a:rPr>
              <a:t>STEP 8</a:t>
            </a:r>
            <a:endParaRPr kumimoji="0" lang="en-AU" sz="5400" b="0" i="0" u="none" strike="noStrike" kern="1200" cap="none" spc="0" normalizeH="0" baseline="0" noProof="0" dirty="0">
              <a:ln>
                <a:noFill/>
              </a:ln>
              <a:solidFill>
                <a:schemeClr val="tx1"/>
              </a:solidFill>
              <a:effectLst/>
              <a:uLnTx/>
              <a:uFillTx/>
              <a:latin typeface="+mj-lt"/>
              <a:ea typeface="+mj-ea"/>
              <a:cs typeface="+mj-cs"/>
            </a:endParaRPr>
          </a:p>
        </p:txBody>
      </p:sp>
      <p:pic>
        <p:nvPicPr>
          <p:cNvPr id="3" name="Content Placeholder 4" descr="Snapshot 501.jpg"/>
          <p:cNvPicPr>
            <a:picLocks noChangeAspect="1"/>
          </p:cNvPicPr>
          <p:nvPr/>
        </p:nvPicPr>
        <p:blipFill>
          <a:blip r:embed="rId2" cstate="print"/>
          <a:stretch>
            <a:fillRect/>
          </a:stretch>
        </p:blipFill>
        <p:spPr>
          <a:xfrm>
            <a:off x="3563888" y="1340768"/>
            <a:ext cx="5243165" cy="3932374"/>
          </a:xfrm>
          <a:prstGeom prst="rect">
            <a:avLst/>
          </a:prstGeom>
        </p:spPr>
      </p:pic>
      <p:sp>
        <p:nvSpPr>
          <p:cNvPr id="4" name="Text Placeholder 3"/>
          <p:cNvSpPr txBox="1">
            <a:spLocks/>
          </p:cNvSpPr>
          <p:nvPr/>
        </p:nvSpPr>
        <p:spPr>
          <a:xfrm>
            <a:off x="395536" y="1412776"/>
            <a:ext cx="3008313" cy="4691063"/>
          </a:xfrm>
          <a:prstGeom prst="rect">
            <a:avLst/>
          </a:prstGeom>
        </p:spPr>
        <p:txBody>
          <a:bodyPr>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smtClean="0">
                <a:ln>
                  <a:noFill/>
                </a:ln>
                <a:solidFill>
                  <a:schemeClr val="tx1"/>
                </a:solidFill>
                <a:effectLst/>
                <a:uLnTx/>
                <a:uFillTx/>
                <a:latin typeface="+mn-lt"/>
                <a:ea typeface="+mn-ea"/>
                <a:cs typeface="+mn-cs"/>
              </a:rPr>
              <a:t>Have the open part face you and  fold the edges to meet the centre fold. You should now have a piece of paper that looks similar to a kite.</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Connector 5"/>
          <p:cNvCxnSpPr/>
          <p:nvPr/>
        </p:nvCxnSpPr>
        <p:spPr>
          <a:xfrm rot="5400000">
            <a:off x="5724128" y="2348880"/>
            <a:ext cx="720080" cy="72008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H="1">
            <a:off x="6372200" y="2276872"/>
            <a:ext cx="720080" cy="72008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5868144" y="3573016"/>
            <a:ext cx="1872208" cy="72008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V="1">
            <a:off x="5112060" y="3609020"/>
            <a:ext cx="1944216" cy="72008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9</a:t>
            </a:r>
            <a:endParaRPr lang="en-AU" sz="5400" dirty="0"/>
          </a:p>
        </p:txBody>
      </p:sp>
      <p:pic>
        <p:nvPicPr>
          <p:cNvPr id="5" name="Content Placeholder 4" descr="Snapshot 502.jpg"/>
          <p:cNvPicPr>
            <a:picLocks noGrp="1" noChangeAspect="1"/>
          </p:cNvPicPr>
          <p:nvPr>
            <p:ph idx="1"/>
          </p:nvPr>
        </p:nvPicPr>
        <p:blipFill>
          <a:blip r:embed="rId2" cstate="print"/>
          <a:stretch>
            <a:fillRect/>
          </a:stretch>
        </p:blipFill>
        <p:spPr>
          <a:xfrm>
            <a:off x="3491880" y="1556792"/>
            <a:ext cx="5154579" cy="3865934"/>
          </a:xfrm>
        </p:spPr>
      </p:pic>
      <p:sp>
        <p:nvSpPr>
          <p:cNvPr id="4" name="Text Placeholder 3"/>
          <p:cNvSpPr>
            <a:spLocks noGrp="1"/>
          </p:cNvSpPr>
          <p:nvPr>
            <p:ph type="body" sz="half" idx="2"/>
          </p:nvPr>
        </p:nvSpPr>
        <p:spPr/>
        <p:txBody>
          <a:bodyPr>
            <a:normAutofit/>
          </a:bodyPr>
          <a:lstStyle/>
          <a:p>
            <a:r>
              <a:rPr lang="en-AU" sz="3200" dirty="0" smtClean="0"/>
              <a:t>Fold the top triangle over a </a:t>
            </a:r>
            <a:r>
              <a:rPr lang="en-AU" sz="3200" dirty="0" err="1" smtClean="0"/>
              <a:t>feww</a:t>
            </a:r>
            <a:r>
              <a:rPr lang="en-AU" sz="3200" dirty="0" smtClean="0"/>
              <a:t> times to make it strong. It should be strong </a:t>
            </a:r>
            <a:r>
              <a:rPr lang="en-AU" sz="3200" dirty="0" err="1" smtClean="0"/>
              <a:t>enought</a:t>
            </a:r>
            <a:r>
              <a:rPr lang="en-AU" sz="3200" dirty="0" smtClean="0"/>
              <a:t> so it stands up on the triangle as shown.</a:t>
            </a:r>
            <a:endParaRPr lang="en-AU"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10</a:t>
            </a:r>
            <a:endParaRPr lang="en-AU" sz="5400" dirty="0"/>
          </a:p>
        </p:txBody>
      </p:sp>
      <p:pic>
        <p:nvPicPr>
          <p:cNvPr id="5" name="Content Placeholder 4" descr="Snapshot 503.jpg"/>
          <p:cNvPicPr>
            <a:picLocks noGrp="1" noChangeAspect="1"/>
          </p:cNvPicPr>
          <p:nvPr>
            <p:ph idx="1"/>
          </p:nvPr>
        </p:nvPicPr>
        <p:blipFill>
          <a:blip r:embed="rId2" cstate="print"/>
          <a:stretch>
            <a:fillRect/>
          </a:stretch>
        </p:blipFill>
        <p:spPr>
          <a:xfrm>
            <a:off x="4499992" y="476672"/>
            <a:ext cx="3048000" cy="2286000"/>
          </a:xfrm>
        </p:spPr>
      </p:pic>
      <p:sp>
        <p:nvSpPr>
          <p:cNvPr id="4" name="Text Placeholder 3"/>
          <p:cNvSpPr>
            <a:spLocks noGrp="1"/>
          </p:cNvSpPr>
          <p:nvPr>
            <p:ph type="body" sz="half" idx="2"/>
          </p:nvPr>
        </p:nvSpPr>
        <p:spPr/>
        <p:txBody>
          <a:bodyPr>
            <a:normAutofit/>
          </a:bodyPr>
          <a:lstStyle/>
          <a:p>
            <a:r>
              <a:rPr lang="en-AU" sz="3600" dirty="0" smtClean="0"/>
              <a:t>Unfold one side and pull it up so it makes a diamond shape. Turn the paper over and repeat this process.</a:t>
            </a:r>
            <a:endParaRPr lang="en-AU" sz="3600" dirty="0"/>
          </a:p>
        </p:txBody>
      </p:sp>
      <p:pic>
        <p:nvPicPr>
          <p:cNvPr id="1026" name="Picture 2" descr="D:\Users\Public\Pictures\Snapshot 505.jpg"/>
          <p:cNvPicPr>
            <a:picLocks noChangeAspect="1" noChangeArrowheads="1"/>
          </p:cNvPicPr>
          <p:nvPr/>
        </p:nvPicPr>
        <p:blipFill>
          <a:blip r:embed="rId3" cstate="print"/>
          <a:srcRect/>
          <a:stretch>
            <a:fillRect/>
          </a:stretch>
        </p:blipFill>
        <p:spPr bwMode="auto">
          <a:xfrm>
            <a:off x="4499992" y="3429000"/>
            <a:ext cx="3048000" cy="2286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r>
              <a:rPr lang="en-AU" dirty="0" smtClean="0"/>
              <a:t>1 PIECE OF COLOURED PAPER</a:t>
            </a:r>
          </a:p>
          <a:p>
            <a:r>
              <a:rPr lang="en-AU" dirty="0" smtClean="0"/>
              <a:t>(MUST BE SQUARE)</a:t>
            </a:r>
            <a:endParaRPr lang="en-AU" dirty="0"/>
          </a:p>
        </p:txBody>
      </p:sp>
      <p:sp>
        <p:nvSpPr>
          <p:cNvPr id="4" name="Rectangle 3"/>
          <p:cNvSpPr/>
          <p:nvPr/>
        </p:nvSpPr>
        <p:spPr>
          <a:xfrm>
            <a:off x="971600" y="332656"/>
            <a:ext cx="7200800" cy="923330"/>
          </a:xfrm>
          <a:prstGeom prst="rect">
            <a:avLst/>
          </a:prstGeom>
          <a:noFill/>
        </p:spPr>
        <p:txBody>
          <a:bodyPr wrap="squar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WHAT YOU NEED</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11</a:t>
            </a:r>
            <a:endParaRPr lang="en-AU" sz="5400" dirty="0"/>
          </a:p>
        </p:txBody>
      </p:sp>
      <p:pic>
        <p:nvPicPr>
          <p:cNvPr id="5" name="Content Placeholder 4" descr="Snapshot 508.jpg"/>
          <p:cNvPicPr>
            <a:picLocks noGrp="1" noChangeAspect="1"/>
          </p:cNvPicPr>
          <p:nvPr>
            <p:ph idx="1"/>
          </p:nvPr>
        </p:nvPicPr>
        <p:blipFill>
          <a:blip r:embed="rId2" cstate="print"/>
          <a:stretch>
            <a:fillRect/>
          </a:stretch>
        </p:blipFill>
        <p:spPr>
          <a:xfrm>
            <a:off x="3419872" y="980728"/>
            <a:ext cx="5346600" cy="4009950"/>
          </a:xfrm>
        </p:spPr>
      </p:pic>
      <p:sp>
        <p:nvSpPr>
          <p:cNvPr id="4" name="Text Placeholder 3"/>
          <p:cNvSpPr>
            <a:spLocks noGrp="1"/>
          </p:cNvSpPr>
          <p:nvPr>
            <p:ph type="body" sz="half" idx="2"/>
          </p:nvPr>
        </p:nvSpPr>
        <p:spPr/>
        <p:txBody>
          <a:bodyPr>
            <a:normAutofit/>
          </a:bodyPr>
          <a:lstStyle/>
          <a:p>
            <a:r>
              <a:rPr lang="en-AU" sz="2800" dirty="0" smtClean="0"/>
              <a:t>Make sure the 2 floppy parts that look like legs are at the bottom and then flip the left side over. Turn over and repeat. You should now have something that looks like a fox!</a:t>
            </a:r>
            <a:endParaRPr lang="en-AU"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12</a:t>
            </a:r>
            <a:endParaRPr lang="en-AU" sz="5400" dirty="0"/>
          </a:p>
        </p:txBody>
      </p:sp>
      <p:pic>
        <p:nvPicPr>
          <p:cNvPr id="5" name="Content Placeholder 4" descr="Snapshot 509.jpg"/>
          <p:cNvPicPr>
            <a:picLocks noGrp="1" noChangeAspect="1"/>
          </p:cNvPicPr>
          <p:nvPr>
            <p:ph idx="1"/>
          </p:nvPr>
        </p:nvPicPr>
        <p:blipFill>
          <a:blip r:embed="rId2" cstate="print"/>
          <a:stretch>
            <a:fillRect/>
          </a:stretch>
        </p:blipFill>
        <p:spPr>
          <a:xfrm>
            <a:off x="3275856" y="764704"/>
            <a:ext cx="5868144" cy="4658022"/>
          </a:xfrm>
        </p:spPr>
      </p:pic>
      <p:sp>
        <p:nvSpPr>
          <p:cNvPr id="4" name="Text Placeholder 3"/>
          <p:cNvSpPr>
            <a:spLocks noGrp="1"/>
          </p:cNvSpPr>
          <p:nvPr>
            <p:ph type="body" sz="half" idx="2"/>
          </p:nvPr>
        </p:nvSpPr>
        <p:spPr/>
        <p:txBody>
          <a:bodyPr>
            <a:normAutofit/>
          </a:bodyPr>
          <a:lstStyle/>
          <a:p>
            <a:r>
              <a:rPr lang="en-AU" sz="4800" dirty="0" smtClean="0"/>
              <a:t>fold the edges to the centre on both sides.</a:t>
            </a:r>
            <a:endParaRPr lang="en-AU"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12</a:t>
            </a:r>
            <a:endParaRPr lang="en-AU" sz="5400" dirty="0"/>
          </a:p>
        </p:txBody>
      </p:sp>
      <p:pic>
        <p:nvPicPr>
          <p:cNvPr id="5" name="Content Placeholder 4" descr="Snapshot 513.jpg"/>
          <p:cNvPicPr>
            <a:picLocks noGrp="1" noChangeAspect="1"/>
          </p:cNvPicPr>
          <p:nvPr>
            <p:ph idx="1"/>
          </p:nvPr>
        </p:nvPicPr>
        <p:blipFill>
          <a:blip r:embed="rId2" cstate="print"/>
          <a:stretch>
            <a:fillRect/>
          </a:stretch>
        </p:blipFill>
        <p:spPr>
          <a:xfrm>
            <a:off x="3419872" y="980728"/>
            <a:ext cx="5436096" cy="4077072"/>
          </a:xfrm>
        </p:spPr>
      </p:pic>
      <p:sp>
        <p:nvSpPr>
          <p:cNvPr id="4" name="Text Placeholder 3"/>
          <p:cNvSpPr>
            <a:spLocks noGrp="1"/>
          </p:cNvSpPr>
          <p:nvPr>
            <p:ph type="body" sz="half" idx="2"/>
          </p:nvPr>
        </p:nvSpPr>
        <p:spPr/>
        <p:txBody>
          <a:bodyPr>
            <a:normAutofit/>
          </a:bodyPr>
          <a:lstStyle/>
          <a:p>
            <a:r>
              <a:rPr lang="en-AU" sz="2400" dirty="0" smtClean="0"/>
              <a:t>Fold the points up and then unfold the others and flatten out. Then fold out the neck and tail and fold down the head. Fold down the wings and pull them out gentling to form the body. You now have you paper crane!</a:t>
            </a:r>
            <a:endParaRPr lang="en-A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1</a:t>
            </a:r>
            <a:endParaRPr lang="en-AU" sz="5400" dirty="0"/>
          </a:p>
        </p:txBody>
      </p:sp>
      <p:pic>
        <p:nvPicPr>
          <p:cNvPr id="5" name="Content Placeholder 4" descr="Snapshot 491.jpg"/>
          <p:cNvPicPr>
            <a:picLocks noGrp="1" noChangeAspect="1"/>
          </p:cNvPicPr>
          <p:nvPr>
            <p:ph idx="1"/>
          </p:nvPr>
        </p:nvPicPr>
        <p:blipFill>
          <a:blip r:embed="rId2" cstate="print"/>
          <a:stretch>
            <a:fillRect/>
          </a:stretch>
        </p:blipFill>
        <p:spPr>
          <a:xfrm>
            <a:off x="3275856" y="1196752"/>
            <a:ext cx="5574275" cy="4180706"/>
          </a:xfrm>
        </p:spPr>
      </p:pic>
      <p:sp>
        <p:nvSpPr>
          <p:cNvPr id="4" name="Text Placeholder 3"/>
          <p:cNvSpPr>
            <a:spLocks noGrp="1"/>
          </p:cNvSpPr>
          <p:nvPr>
            <p:ph type="body" sz="half" idx="2"/>
          </p:nvPr>
        </p:nvSpPr>
        <p:spPr/>
        <p:txBody>
          <a:bodyPr>
            <a:normAutofit/>
          </a:bodyPr>
          <a:lstStyle/>
          <a:p>
            <a:r>
              <a:rPr lang="en-AU" sz="4400" dirty="0" smtClean="0"/>
              <a:t>Start with a square piece of paper colour side down.</a:t>
            </a:r>
            <a:endParaRPr lang="en-AU"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2</a:t>
            </a:r>
            <a:endParaRPr lang="en-AU" sz="5400" dirty="0"/>
          </a:p>
        </p:txBody>
      </p:sp>
      <p:pic>
        <p:nvPicPr>
          <p:cNvPr id="5" name="Content Placeholder 4" descr="Snapshot 492.jpg"/>
          <p:cNvPicPr>
            <a:picLocks noGrp="1" noChangeAspect="1"/>
          </p:cNvPicPr>
          <p:nvPr>
            <p:ph idx="1"/>
          </p:nvPr>
        </p:nvPicPr>
        <p:blipFill>
          <a:blip r:embed="rId2" cstate="print"/>
          <a:stretch>
            <a:fillRect/>
          </a:stretch>
        </p:blipFill>
        <p:spPr>
          <a:xfrm>
            <a:off x="3346277" y="1052736"/>
            <a:ext cx="5797723" cy="4348292"/>
          </a:xfrm>
        </p:spPr>
      </p:pic>
      <p:sp>
        <p:nvSpPr>
          <p:cNvPr id="4" name="Text Placeholder 3"/>
          <p:cNvSpPr>
            <a:spLocks noGrp="1"/>
          </p:cNvSpPr>
          <p:nvPr>
            <p:ph type="body" sz="half" idx="2"/>
          </p:nvPr>
        </p:nvSpPr>
        <p:spPr/>
        <p:txBody>
          <a:bodyPr>
            <a:normAutofit/>
          </a:bodyPr>
          <a:lstStyle/>
          <a:p>
            <a:r>
              <a:rPr lang="en-AU" sz="3600" dirty="0" smtClean="0"/>
              <a:t>Fold the paper horizontally and run your hand over the fold a few times so it becomes nice and strong.</a:t>
            </a:r>
            <a:endParaRPr lang="en-AU"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3050"/>
            <a:ext cx="3008313" cy="1162050"/>
          </a:xfrm>
        </p:spPr>
        <p:txBody>
          <a:bodyPr>
            <a:normAutofit/>
          </a:bodyPr>
          <a:lstStyle/>
          <a:p>
            <a:r>
              <a:rPr lang="en-AU" sz="5400" dirty="0" smtClean="0"/>
              <a:t>STEP 2</a:t>
            </a:r>
            <a:endParaRPr lang="en-AU" sz="5400" dirty="0"/>
          </a:p>
        </p:txBody>
      </p:sp>
      <p:sp>
        <p:nvSpPr>
          <p:cNvPr id="6" name="Text Placeholder 3"/>
          <p:cNvSpPr>
            <a:spLocks noGrp="1"/>
          </p:cNvSpPr>
          <p:nvPr>
            <p:ph type="body" sz="half" idx="2"/>
          </p:nvPr>
        </p:nvSpPr>
        <p:spPr>
          <a:xfrm>
            <a:off x="457200" y="1435100"/>
            <a:ext cx="3008313" cy="4691063"/>
          </a:xfrm>
        </p:spPr>
        <p:txBody>
          <a:bodyPr>
            <a:normAutofit/>
          </a:bodyPr>
          <a:lstStyle/>
          <a:p>
            <a:pPr algn="ctr"/>
            <a:r>
              <a:rPr lang="en-AU" sz="3600" dirty="0" smtClean="0"/>
              <a:t>Fold the paper horizontally and run your hand over the fold a few times so it becomes nice and strong.</a:t>
            </a:r>
            <a:endParaRPr lang="en-AU" sz="3600" dirty="0"/>
          </a:p>
        </p:txBody>
      </p:sp>
      <p:pic>
        <p:nvPicPr>
          <p:cNvPr id="7" name="Content Placeholder 4" descr="Snapshot 492.jpg"/>
          <p:cNvPicPr>
            <a:picLocks noGrp="1" noChangeAspect="1"/>
          </p:cNvPicPr>
          <p:nvPr>
            <p:ph idx="1"/>
          </p:nvPr>
        </p:nvPicPr>
        <p:blipFill>
          <a:blip r:embed="rId2" cstate="print"/>
          <a:stretch>
            <a:fillRect/>
          </a:stretch>
        </p:blipFill>
        <p:spPr>
          <a:xfrm>
            <a:off x="3353859" y="1196752"/>
            <a:ext cx="5790141" cy="4342606"/>
          </a:xfrm>
        </p:spPr>
      </p:pic>
      <p:cxnSp>
        <p:nvCxnSpPr>
          <p:cNvPr id="9" name="Straight Connector 8"/>
          <p:cNvCxnSpPr/>
          <p:nvPr/>
        </p:nvCxnSpPr>
        <p:spPr>
          <a:xfrm rot="5400000">
            <a:off x="4463988" y="3465004"/>
            <a:ext cx="3384376" cy="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4644008" y="2204864"/>
            <a:ext cx="1080120"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3</a:t>
            </a:r>
            <a:endParaRPr lang="en-AU" sz="5400" dirty="0"/>
          </a:p>
        </p:txBody>
      </p:sp>
      <p:sp>
        <p:nvSpPr>
          <p:cNvPr id="4" name="Text Placeholder 3"/>
          <p:cNvSpPr>
            <a:spLocks noGrp="1"/>
          </p:cNvSpPr>
          <p:nvPr>
            <p:ph type="body" sz="half" idx="2"/>
          </p:nvPr>
        </p:nvSpPr>
        <p:spPr/>
        <p:txBody>
          <a:bodyPr>
            <a:noAutofit/>
          </a:bodyPr>
          <a:lstStyle/>
          <a:p>
            <a:pPr algn="ctr"/>
            <a:r>
              <a:rPr lang="en-AU" sz="4400" dirty="0" smtClean="0"/>
              <a:t>Turn the paper and fold vertically so the paper is folded in quarters</a:t>
            </a:r>
            <a:endParaRPr lang="en-AU" sz="4400" dirty="0"/>
          </a:p>
        </p:txBody>
      </p:sp>
      <p:pic>
        <p:nvPicPr>
          <p:cNvPr id="1026" name="Picture 2" descr="D:\Users\Public\Pictures\Snapshot 493.jpg"/>
          <p:cNvPicPr>
            <a:picLocks noGrp="1" noChangeAspect="1" noChangeArrowheads="1"/>
          </p:cNvPicPr>
          <p:nvPr>
            <p:ph idx="1"/>
          </p:nvPr>
        </p:nvPicPr>
        <p:blipFill>
          <a:blip r:embed="rId2" cstate="print"/>
          <a:srcRect/>
          <a:stretch>
            <a:fillRect/>
          </a:stretch>
        </p:blipFill>
        <p:spPr bwMode="auto">
          <a:xfrm>
            <a:off x="3635896" y="1052736"/>
            <a:ext cx="5508104" cy="434260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1" i="0" u="none" strike="noStrike" kern="1200" cap="none" spc="0" normalizeH="0" baseline="0" noProof="0" dirty="0" smtClean="0">
                <a:ln>
                  <a:noFill/>
                </a:ln>
                <a:solidFill>
                  <a:schemeClr val="tx1"/>
                </a:solidFill>
                <a:effectLst/>
                <a:uLnTx/>
                <a:uFillTx/>
                <a:latin typeface="+mj-lt"/>
                <a:ea typeface="+mj-ea"/>
                <a:cs typeface="+mj-cs"/>
              </a:rPr>
              <a:t>STEP 3</a:t>
            </a:r>
            <a:endParaRPr kumimoji="0" lang="en-AU" sz="5400" b="1" i="0" u="none" strike="noStrike" kern="1200" cap="none" spc="0" normalizeH="0" baseline="0" noProof="0" dirty="0">
              <a:ln>
                <a:noFill/>
              </a:ln>
              <a:solidFill>
                <a:schemeClr val="tx1"/>
              </a:solidFill>
              <a:effectLst/>
              <a:uLnTx/>
              <a:uFillTx/>
              <a:latin typeface="+mj-lt"/>
              <a:ea typeface="+mj-ea"/>
              <a:cs typeface="+mj-cs"/>
            </a:endParaRPr>
          </a:p>
        </p:txBody>
      </p:sp>
      <p:sp>
        <p:nvSpPr>
          <p:cNvPr id="3" name="Text Placeholder 3"/>
          <p:cNvSpPr txBox="1">
            <a:spLocks/>
          </p:cNvSpPr>
          <p:nvPr/>
        </p:nvSpPr>
        <p:spPr>
          <a:xfrm>
            <a:off x="457200" y="1435100"/>
            <a:ext cx="3008313" cy="4691063"/>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AU" sz="4400" b="0" i="0" u="none" strike="noStrike" kern="1200" cap="none" spc="0" normalizeH="0" baseline="0" noProof="0" dirty="0" smtClean="0">
                <a:ln>
                  <a:noFill/>
                </a:ln>
                <a:solidFill>
                  <a:schemeClr val="tx1"/>
                </a:solidFill>
                <a:effectLst/>
                <a:uLnTx/>
                <a:uFillTx/>
                <a:latin typeface="+mn-lt"/>
                <a:ea typeface="+mn-ea"/>
                <a:cs typeface="+mn-cs"/>
              </a:rPr>
              <a:t>Turn the</a:t>
            </a:r>
            <a:r>
              <a:rPr kumimoji="0" lang="en-AU" sz="4400" b="0" i="0" u="none" strike="noStrike" kern="1200" cap="none" spc="0" normalizeH="0" noProof="0" dirty="0" smtClean="0">
                <a:ln>
                  <a:noFill/>
                </a:ln>
                <a:solidFill>
                  <a:schemeClr val="tx1"/>
                </a:solidFill>
                <a:effectLst/>
                <a:uLnTx/>
                <a:uFillTx/>
                <a:latin typeface="+mn-lt"/>
                <a:ea typeface="+mn-ea"/>
                <a:cs typeface="+mn-cs"/>
              </a:rPr>
              <a:t> </a:t>
            </a:r>
            <a:r>
              <a:rPr kumimoji="0" lang="en-AU" sz="4400" b="0" i="0" u="none" strike="noStrike" kern="1200" cap="none" spc="0" normalizeH="0" baseline="0" noProof="0" dirty="0" smtClean="0">
                <a:ln>
                  <a:noFill/>
                </a:ln>
                <a:solidFill>
                  <a:schemeClr val="tx1"/>
                </a:solidFill>
                <a:effectLst/>
                <a:uLnTx/>
                <a:uFillTx/>
                <a:latin typeface="+mn-lt"/>
                <a:ea typeface="+mn-ea"/>
                <a:cs typeface="+mn-cs"/>
              </a:rPr>
              <a:t>paper and fold vertically so the paper is folded in quarters</a:t>
            </a:r>
            <a:endParaRPr kumimoji="0" lang="en-AU" sz="44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2" descr="D:\Users\Public\Pictures\Snapshot 493.jpg"/>
          <p:cNvPicPr>
            <a:picLocks noChangeAspect="1" noChangeArrowheads="1"/>
          </p:cNvPicPr>
          <p:nvPr/>
        </p:nvPicPr>
        <p:blipFill>
          <a:blip r:embed="rId2" cstate="print"/>
          <a:srcRect/>
          <a:stretch>
            <a:fillRect/>
          </a:stretch>
        </p:blipFill>
        <p:spPr bwMode="auto">
          <a:xfrm>
            <a:off x="3635896" y="1052736"/>
            <a:ext cx="5508104" cy="4342606"/>
          </a:xfrm>
          <a:prstGeom prst="rect">
            <a:avLst/>
          </a:prstGeom>
          <a:noFill/>
        </p:spPr>
      </p:pic>
      <p:cxnSp>
        <p:nvCxnSpPr>
          <p:cNvPr id="6" name="Straight Connector 5"/>
          <p:cNvCxnSpPr/>
          <p:nvPr/>
        </p:nvCxnSpPr>
        <p:spPr>
          <a:xfrm rot="5400000">
            <a:off x="4572000" y="3356992"/>
            <a:ext cx="3528392" cy="360040"/>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4499992" y="2924944"/>
            <a:ext cx="3456384" cy="144016"/>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932040" y="1628800"/>
            <a:ext cx="100811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dirty="0" smtClean="0"/>
              <a:t>STEP 4</a:t>
            </a:r>
            <a:endParaRPr lang="en-AU" sz="5400" dirty="0"/>
          </a:p>
        </p:txBody>
      </p:sp>
      <p:pic>
        <p:nvPicPr>
          <p:cNvPr id="5" name="Content Placeholder 4" descr="Snapshot 494.jpg"/>
          <p:cNvPicPr>
            <a:picLocks noGrp="1" noChangeAspect="1"/>
          </p:cNvPicPr>
          <p:nvPr>
            <p:ph idx="1"/>
          </p:nvPr>
        </p:nvPicPr>
        <p:blipFill>
          <a:blip r:embed="rId2" cstate="print"/>
          <a:stretch>
            <a:fillRect/>
          </a:stretch>
        </p:blipFill>
        <p:spPr>
          <a:xfrm>
            <a:off x="3635896" y="1052736"/>
            <a:ext cx="5154579" cy="3865934"/>
          </a:xfrm>
        </p:spPr>
      </p:pic>
      <p:sp>
        <p:nvSpPr>
          <p:cNvPr id="4" name="Text Placeholder 3"/>
          <p:cNvSpPr>
            <a:spLocks noGrp="1"/>
          </p:cNvSpPr>
          <p:nvPr>
            <p:ph type="body" sz="half" idx="2"/>
          </p:nvPr>
        </p:nvSpPr>
        <p:spPr/>
        <p:txBody>
          <a:bodyPr>
            <a:normAutofit/>
          </a:bodyPr>
          <a:lstStyle/>
          <a:p>
            <a:r>
              <a:rPr lang="en-AU" sz="4800" dirty="0" smtClean="0"/>
              <a:t>Fold the paper </a:t>
            </a:r>
            <a:r>
              <a:rPr lang="en-AU" sz="4800" dirty="0" err="1" smtClean="0"/>
              <a:t>diagonly</a:t>
            </a:r>
            <a:endParaRPr lang="en-AU" sz="4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3050"/>
            <a:ext cx="3008313" cy="116205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5400" b="1" i="0" u="none" strike="noStrike" kern="1200" cap="none" spc="0" normalizeH="0" baseline="0" noProof="0" dirty="0" smtClean="0">
                <a:ln>
                  <a:noFill/>
                </a:ln>
                <a:solidFill>
                  <a:schemeClr val="tx1"/>
                </a:solidFill>
                <a:effectLst/>
                <a:uLnTx/>
                <a:uFillTx/>
                <a:latin typeface="+mj-lt"/>
                <a:ea typeface="+mj-ea"/>
                <a:cs typeface="+mj-cs"/>
              </a:rPr>
              <a:t>STEP 4</a:t>
            </a:r>
            <a:endParaRPr kumimoji="0" lang="en-AU" sz="5400" b="1" i="0" u="none" strike="noStrike" kern="1200" cap="none" spc="0" normalizeH="0" baseline="0" noProof="0" dirty="0">
              <a:ln>
                <a:noFill/>
              </a:ln>
              <a:solidFill>
                <a:schemeClr val="tx1"/>
              </a:solidFill>
              <a:effectLst/>
              <a:uLnTx/>
              <a:uFillTx/>
              <a:latin typeface="+mj-lt"/>
              <a:ea typeface="+mj-ea"/>
              <a:cs typeface="+mj-cs"/>
            </a:endParaRPr>
          </a:p>
        </p:txBody>
      </p:sp>
      <p:pic>
        <p:nvPicPr>
          <p:cNvPr id="3" name="Content Placeholder 4" descr="Snapshot 494.jpg"/>
          <p:cNvPicPr>
            <a:picLocks noChangeAspect="1"/>
          </p:cNvPicPr>
          <p:nvPr/>
        </p:nvPicPr>
        <p:blipFill>
          <a:blip r:embed="rId2" cstate="print"/>
          <a:stretch>
            <a:fillRect/>
          </a:stretch>
        </p:blipFill>
        <p:spPr>
          <a:xfrm>
            <a:off x="3635896" y="1052736"/>
            <a:ext cx="5154579" cy="3865934"/>
          </a:xfrm>
          <a:prstGeom prst="rect">
            <a:avLst/>
          </a:prstGeom>
        </p:spPr>
      </p:pic>
      <p:sp>
        <p:nvSpPr>
          <p:cNvPr id="4" name="Text Placeholder 3"/>
          <p:cNvSpPr txBox="1">
            <a:spLocks/>
          </p:cNvSpPr>
          <p:nvPr/>
        </p:nvSpPr>
        <p:spPr>
          <a:xfrm>
            <a:off x="457200" y="1435100"/>
            <a:ext cx="3008313" cy="46910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4800" b="0" i="0" u="none" strike="noStrike" kern="1200" cap="none" spc="0" normalizeH="0" baseline="0" noProof="0" smtClean="0">
                <a:ln>
                  <a:noFill/>
                </a:ln>
                <a:solidFill>
                  <a:schemeClr val="tx1"/>
                </a:solidFill>
                <a:effectLst/>
                <a:uLnTx/>
                <a:uFillTx/>
                <a:latin typeface="+mn-lt"/>
                <a:ea typeface="+mn-ea"/>
                <a:cs typeface="+mn-cs"/>
              </a:rPr>
              <a:t>Fold the paper diagonly</a:t>
            </a:r>
            <a:endParaRPr kumimoji="0" lang="en-AU" sz="48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Connector 5"/>
          <p:cNvCxnSpPr/>
          <p:nvPr/>
        </p:nvCxnSpPr>
        <p:spPr>
          <a:xfrm flipV="1">
            <a:off x="3635896" y="2132856"/>
            <a:ext cx="4680520" cy="648072"/>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469</Words>
  <Application>Microsoft Office PowerPoint</Application>
  <PresentationFormat>On-screen Show (4:3)</PresentationFormat>
  <Paragraphs>45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STEP 1</vt:lpstr>
      <vt:lpstr>STEP 2</vt:lpstr>
      <vt:lpstr>STEP 2</vt:lpstr>
      <vt:lpstr>STEP 3</vt:lpstr>
      <vt:lpstr>Slide 7</vt:lpstr>
      <vt:lpstr>STEP 4</vt:lpstr>
      <vt:lpstr>Slide 9</vt:lpstr>
      <vt:lpstr>STEP 5</vt:lpstr>
      <vt:lpstr>Slide 11</vt:lpstr>
      <vt:lpstr>STEP 6</vt:lpstr>
      <vt:lpstr>Slide 13</vt:lpstr>
      <vt:lpstr>STEP 7</vt:lpstr>
      <vt:lpstr>Slide 15</vt:lpstr>
      <vt:lpstr>STEP 8</vt:lpstr>
      <vt:lpstr>Slide 17</vt:lpstr>
      <vt:lpstr>STEP 9</vt:lpstr>
      <vt:lpstr>STEP 10</vt:lpstr>
      <vt:lpstr>STEP 11</vt:lpstr>
      <vt:lpstr>STEP 12</vt:lpstr>
      <vt:lpstr>STEP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10</cp:revision>
  <dcterms:created xsi:type="dcterms:W3CDTF">2010-10-11T23:52:42Z</dcterms:created>
  <dcterms:modified xsi:type="dcterms:W3CDTF">2010-10-13T23:33:47Z</dcterms:modified>
</cp:coreProperties>
</file>